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273" r:id="rId23"/>
    <p:sldId id="289" r:id="rId24"/>
    <p:sldId id="291" r:id="rId25"/>
    <p:sldId id="290" r:id="rId26"/>
    <p:sldId id="283" r:id="rId27"/>
    <p:sldId id="286" r:id="rId28"/>
    <p:sldId id="287" r:id="rId29"/>
    <p:sldId id="284" r:id="rId30"/>
    <p:sldId id="302" r:id="rId31"/>
    <p:sldId id="292" r:id="rId32"/>
    <p:sldId id="293" r:id="rId33"/>
    <p:sldId id="299" r:id="rId34"/>
    <p:sldId id="300" r:id="rId35"/>
    <p:sldId id="301" r:id="rId36"/>
    <p:sldId id="297" r:id="rId37"/>
    <p:sldId id="298" r:id="rId38"/>
    <p:sldId id="281" r:id="rId39"/>
    <p:sldId id="275" r:id="rId40"/>
    <p:sldId id="282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000"/>
    <a:srgbClr val="515151"/>
    <a:srgbClr val="775973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20" autoAdjust="0"/>
  </p:normalViewPr>
  <p:slideViewPr>
    <p:cSldViewPr snapToGrid="0">
      <p:cViewPr varScale="1">
        <p:scale>
          <a:sx n="95" d="100"/>
          <a:sy n="95" d="100"/>
        </p:scale>
        <p:origin x="11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235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LinkedList</a:t>
            </a:r>
            <a:r>
              <a:rPr lang="pl-PL" dirty="0"/>
              <a:t>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LinkedList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przewagę w przypadku dodawania elementów pojedynczo, w dużej ilości, w sposób trudny do przewidzenia wcześniej, kiedy przejmujemy się ilością zajmowanej pamięci.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nie potrzebujemy dostępu do konkretnego elementu, ale potrzebujemy często sprawdzać, czy dany element już istnieje w kolekcji.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TreeSet</a:t>
            </a:r>
            <a:r>
              <a:rPr lang="pl-PL" dirty="0"/>
              <a:t> – sortowanie w momencie dodawania elementu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Sortowanie wg klucza w trakcie dodawania elementu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358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324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3778281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83E6AE-FF60-49F9-8520-CEC77A81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2428210"/>
            <a:ext cx="824911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4963885"/>
            <a:ext cx="11702327" cy="1812051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6871" y="2360639"/>
            <a:ext cx="772920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 wyliczeniowy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EA773A-438E-4880-B0E3-D496BAE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765" y="3097742"/>
            <a:ext cx="5217973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ShipType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Transatlantic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br>
              <a:rPr kumimoji="0" lang="pl-PL" altLang="pl-PL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sz="2400" b="1" dirty="0"/>
              <a:t>Tablice: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tablica[]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{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"jeden"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"dwa"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"trzy"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"cztery"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"pięć"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"sześć"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(String... tablica) {}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LinkedList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TreeSet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Hashtable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ArrayDeque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PriorityQueue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Stack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160709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algn="l"/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tourists.stream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findFirst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reduce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((a, b) -&gt; b) – pozwala znaleźć ostatni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map(t -&gt; t.name)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max(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Comparator.comparingInt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t.age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min(…)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sorted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filter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t.isMale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Collectors.toList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()) – zamiana strumienia w listę</a:t>
            </a: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Streamy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4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Chroni przed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NullPointerException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Metody: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isPresent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 – sprawdzenie, czy posiada wartość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orElseThrow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Optional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5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strategii(może nauczyć się wielu).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</a:t>
            </a:r>
            <a:r>
              <a:rPr lang="pl-PL" dirty="0" err="1"/>
              <a:t>poinien</a:t>
            </a:r>
            <a:r>
              <a:rPr lang="pl-PL" dirty="0"/>
              <a:t>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1897</TotalTime>
  <Words>1174</Words>
  <Application>Microsoft Office PowerPoint</Application>
  <PresentationFormat>Panoramiczny</PresentationFormat>
  <Paragraphs>408</Paragraphs>
  <Slides>40</Slides>
  <Notes>38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8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Michał Górski</cp:lastModifiedBy>
  <cp:revision>71</cp:revision>
  <dcterms:created xsi:type="dcterms:W3CDTF">2016-06-24T11:21:15Z</dcterms:created>
  <dcterms:modified xsi:type="dcterms:W3CDTF">2017-07-03T07:26:08Z</dcterms:modified>
</cp:coreProperties>
</file>